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9" r:id="rId3"/>
    <p:sldId id="258" r:id="rId4"/>
    <p:sldId id="256" r:id="rId5"/>
    <p:sldId id="262" r:id="rId6"/>
    <p:sldId id="257" r:id="rId7"/>
    <p:sldId id="260"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4" d="100"/>
          <a:sy n="74" d="100"/>
        </p:scale>
        <p:origin x="282"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3D4DB4-D3EB-4F91-B390-0D02B3CEEE2B}"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6FDDBC81-C15A-470D-ABD4-6DEBCF14F0B3}">
      <dgm:prSet/>
      <dgm:spPr/>
      <dgm:t>
        <a:bodyPr/>
        <a:lstStyle/>
        <a:p>
          <a:r>
            <a:rPr lang="en-US"/>
            <a:t>This feature can be included in an existing application. </a:t>
          </a:r>
        </a:p>
      </dgm:t>
    </dgm:pt>
    <dgm:pt modelId="{D288C5F0-A638-4270-9B42-10F0186D5C27}" type="parTrans" cxnId="{0B03A6C0-0D13-4754-AA96-5A71A9F2AA79}">
      <dgm:prSet/>
      <dgm:spPr/>
      <dgm:t>
        <a:bodyPr/>
        <a:lstStyle/>
        <a:p>
          <a:endParaRPr lang="en-US"/>
        </a:p>
      </dgm:t>
    </dgm:pt>
    <dgm:pt modelId="{C5E49DEE-198B-48BA-B6E6-4AD745F8B685}" type="sibTrans" cxnId="{0B03A6C0-0D13-4754-AA96-5A71A9F2AA79}">
      <dgm:prSet/>
      <dgm:spPr/>
      <dgm:t>
        <a:bodyPr/>
        <a:lstStyle/>
        <a:p>
          <a:endParaRPr lang="en-US"/>
        </a:p>
      </dgm:t>
    </dgm:pt>
    <dgm:pt modelId="{F12AA84F-1269-4FE3-971E-4C87BBDA34BA}">
      <dgm:prSet/>
      <dgm:spPr/>
      <dgm:t>
        <a:bodyPr/>
        <a:lstStyle/>
        <a:p>
          <a:r>
            <a:rPr lang="en-US" dirty="0"/>
            <a:t>Currently directory hold about 11,000 employees in the database but data retrieval is very fast. This feature was tested for more than 50,000 employees and works very well.</a:t>
          </a:r>
        </a:p>
      </dgm:t>
    </dgm:pt>
    <dgm:pt modelId="{9082A840-4BA2-4100-B7FC-E3C0CD665027}" type="parTrans" cxnId="{F0D3A9A1-A985-4821-8C64-1953B9FCCCEA}">
      <dgm:prSet/>
      <dgm:spPr/>
      <dgm:t>
        <a:bodyPr/>
        <a:lstStyle/>
        <a:p>
          <a:endParaRPr lang="en-US"/>
        </a:p>
      </dgm:t>
    </dgm:pt>
    <dgm:pt modelId="{0AE54DFF-D8BC-4C09-A75E-7C51ED75167D}" type="sibTrans" cxnId="{F0D3A9A1-A985-4821-8C64-1953B9FCCCEA}">
      <dgm:prSet/>
      <dgm:spPr/>
      <dgm:t>
        <a:bodyPr/>
        <a:lstStyle/>
        <a:p>
          <a:endParaRPr lang="en-US"/>
        </a:p>
      </dgm:t>
    </dgm:pt>
    <dgm:pt modelId="{C9777A94-B9A1-4F31-A62F-FC074D38E37A}">
      <dgm:prSet/>
      <dgm:spPr/>
      <dgm:t>
        <a:bodyPr/>
        <a:lstStyle/>
        <a:p>
          <a:r>
            <a:rPr lang="en-US"/>
            <a:t>Accepts partial or full name searches.</a:t>
          </a:r>
        </a:p>
      </dgm:t>
    </dgm:pt>
    <dgm:pt modelId="{1F003892-7950-4FC8-86D8-461329FFB348}" type="parTrans" cxnId="{0B27199E-D947-4E3F-A5F9-050974605EE8}">
      <dgm:prSet/>
      <dgm:spPr/>
      <dgm:t>
        <a:bodyPr/>
        <a:lstStyle/>
        <a:p>
          <a:endParaRPr lang="en-US"/>
        </a:p>
      </dgm:t>
    </dgm:pt>
    <dgm:pt modelId="{69B14ADF-27C0-43C8-8A8B-8FF54F06D83E}" type="sibTrans" cxnId="{0B27199E-D947-4E3F-A5F9-050974605EE8}">
      <dgm:prSet/>
      <dgm:spPr/>
      <dgm:t>
        <a:bodyPr/>
        <a:lstStyle/>
        <a:p>
          <a:endParaRPr lang="en-US"/>
        </a:p>
      </dgm:t>
    </dgm:pt>
    <dgm:pt modelId="{D8BA4929-A0D1-46E9-9D1F-0A7EF53AB0CF}">
      <dgm:prSet/>
      <dgm:spPr/>
      <dgm:t>
        <a:bodyPr/>
        <a:lstStyle/>
        <a:p>
          <a:r>
            <a:rPr lang="en-US"/>
            <a:t>When you click on any entry, it shows full organization structured and includes, sharable profile information such as Employee Name, Employee ID, Position Title, Department, Phone, list of people in the team, people who direct report, and organization structure to the top level.</a:t>
          </a:r>
        </a:p>
      </dgm:t>
    </dgm:pt>
    <dgm:pt modelId="{7ABB08C4-0A61-4E92-AE8C-70ED80AF75C2}" type="parTrans" cxnId="{C3B86C98-6B8F-44FD-89EF-747245FC8EA7}">
      <dgm:prSet/>
      <dgm:spPr/>
      <dgm:t>
        <a:bodyPr/>
        <a:lstStyle/>
        <a:p>
          <a:endParaRPr lang="en-US"/>
        </a:p>
      </dgm:t>
    </dgm:pt>
    <dgm:pt modelId="{EAD103B3-F9B5-4431-A444-F2D9EECC0490}" type="sibTrans" cxnId="{C3B86C98-6B8F-44FD-89EF-747245FC8EA7}">
      <dgm:prSet/>
      <dgm:spPr/>
      <dgm:t>
        <a:bodyPr/>
        <a:lstStyle/>
        <a:p>
          <a:endParaRPr lang="en-US"/>
        </a:p>
      </dgm:t>
    </dgm:pt>
    <dgm:pt modelId="{B5ABBA35-CDBF-4DB0-B5F8-DD70A1B7A51E}" type="pres">
      <dgm:prSet presAssocID="{253D4DB4-D3EB-4F91-B390-0D02B3CEEE2B}" presName="Name0" presStyleCnt="0">
        <dgm:presLayoutVars>
          <dgm:dir/>
          <dgm:resizeHandles val="exact"/>
        </dgm:presLayoutVars>
      </dgm:prSet>
      <dgm:spPr/>
    </dgm:pt>
    <dgm:pt modelId="{B826ABF5-C3FA-43A7-A435-F718FCFDA2AA}" type="pres">
      <dgm:prSet presAssocID="{6FDDBC81-C15A-470D-ABD4-6DEBCF14F0B3}" presName="node" presStyleLbl="node1" presStyleIdx="0" presStyleCnt="4">
        <dgm:presLayoutVars>
          <dgm:bulletEnabled val="1"/>
        </dgm:presLayoutVars>
      </dgm:prSet>
      <dgm:spPr/>
    </dgm:pt>
    <dgm:pt modelId="{859B5851-ED73-456E-95B3-B1F2D8F38151}" type="pres">
      <dgm:prSet presAssocID="{C5E49DEE-198B-48BA-B6E6-4AD745F8B685}" presName="sibTrans" presStyleLbl="sibTrans1D1" presStyleIdx="0" presStyleCnt="3"/>
      <dgm:spPr/>
    </dgm:pt>
    <dgm:pt modelId="{54D74EA7-6D5C-44A7-884B-E9B16E082981}" type="pres">
      <dgm:prSet presAssocID="{C5E49DEE-198B-48BA-B6E6-4AD745F8B685}" presName="connectorText" presStyleLbl="sibTrans1D1" presStyleIdx="0" presStyleCnt="3"/>
      <dgm:spPr/>
    </dgm:pt>
    <dgm:pt modelId="{84137873-EB24-4728-BCCF-C50912920CF4}" type="pres">
      <dgm:prSet presAssocID="{F12AA84F-1269-4FE3-971E-4C87BBDA34BA}" presName="node" presStyleLbl="node1" presStyleIdx="1" presStyleCnt="4">
        <dgm:presLayoutVars>
          <dgm:bulletEnabled val="1"/>
        </dgm:presLayoutVars>
      </dgm:prSet>
      <dgm:spPr/>
    </dgm:pt>
    <dgm:pt modelId="{38AB1FF5-DBF5-4DAC-921F-A1D7D6718EDD}" type="pres">
      <dgm:prSet presAssocID="{0AE54DFF-D8BC-4C09-A75E-7C51ED75167D}" presName="sibTrans" presStyleLbl="sibTrans1D1" presStyleIdx="1" presStyleCnt="3"/>
      <dgm:spPr/>
    </dgm:pt>
    <dgm:pt modelId="{B1E9BA2A-46AF-4E6C-BA76-308DC94F7487}" type="pres">
      <dgm:prSet presAssocID="{0AE54DFF-D8BC-4C09-A75E-7C51ED75167D}" presName="connectorText" presStyleLbl="sibTrans1D1" presStyleIdx="1" presStyleCnt="3"/>
      <dgm:spPr/>
    </dgm:pt>
    <dgm:pt modelId="{4B9EC2FE-BB8C-484A-B314-94B0B7A61025}" type="pres">
      <dgm:prSet presAssocID="{C9777A94-B9A1-4F31-A62F-FC074D38E37A}" presName="node" presStyleLbl="node1" presStyleIdx="2" presStyleCnt="4">
        <dgm:presLayoutVars>
          <dgm:bulletEnabled val="1"/>
        </dgm:presLayoutVars>
      </dgm:prSet>
      <dgm:spPr/>
    </dgm:pt>
    <dgm:pt modelId="{D328872D-9B20-4311-86D6-D17A60F2168A}" type="pres">
      <dgm:prSet presAssocID="{69B14ADF-27C0-43C8-8A8B-8FF54F06D83E}" presName="sibTrans" presStyleLbl="sibTrans1D1" presStyleIdx="2" presStyleCnt="3"/>
      <dgm:spPr/>
    </dgm:pt>
    <dgm:pt modelId="{AB9FFB10-7994-4B95-8E52-0D62B0D3EF95}" type="pres">
      <dgm:prSet presAssocID="{69B14ADF-27C0-43C8-8A8B-8FF54F06D83E}" presName="connectorText" presStyleLbl="sibTrans1D1" presStyleIdx="2" presStyleCnt="3"/>
      <dgm:spPr/>
    </dgm:pt>
    <dgm:pt modelId="{2B613576-6CE5-4FE4-BB1A-B4CE981DA139}" type="pres">
      <dgm:prSet presAssocID="{D8BA4929-A0D1-46E9-9D1F-0A7EF53AB0CF}" presName="node" presStyleLbl="node1" presStyleIdx="3" presStyleCnt="4">
        <dgm:presLayoutVars>
          <dgm:bulletEnabled val="1"/>
        </dgm:presLayoutVars>
      </dgm:prSet>
      <dgm:spPr/>
    </dgm:pt>
  </dgm:ptLst>
  <dgm:cxnLst>
    <dgm:cxn modelId="{0EF98A46-5EF3-4361-A565-5E9B5BF1FEC2}" type="presOf" srcId="{69B14ADF-27C0-43C8-8A8B-8FF54F06D83E}" destId="{D328872D-9B20-4311-86D6-D17A60F2168A}" srcOrd="0" destOrd="0" presId="urn:microsoft.com/office/officeart/2016/7/layout/RepeatingBendingProcessNew"/>
    <dgm:cxn modelId="{4A374572-465A-408F-BDDD-4613FAB7CA16}" type="presOf" srcId="{F12AA84F-1269-4FE3-971E-4C87BBDA34BA}" destId="{84137873-EB24-4728-BCCF-C50912920CF4}" srcOrd="0" destOrd="0" presId="urn:microsoft.com/office/officeart/2016/7/layout/RepeatingBendingProcessNew"/>
    <dgm:cxn modelId="{7C5EB259-7889-4872-82B3-DDEC376B4CD5}" type="presOf" srcId="{D8BA4929-A0D1-46E9-9D1F-0A7EF53AB0CF}" destId="{2B613576-6CE5-4FE4-BB1A-B4CE981DA139}" srcOrd="0" destOrd="0" presId="urn:microsoft.com/office/officeart/2016/7/layout/RepeatingBendingProcessNew"/>
    <dgm:cxn modelId="{C3B86C98-6B8F-44FD-89EF-747245FC8EA7}" srcId="{253D4DB4-D3EB-4F91-B390-0D02B3CEEE2B}" destId="{D8BA4929-A0D1-46E9-9D1F-0A7EF53AB0CF}" srcOrd="3" destOrd="0" parTransId="{7ABB08C4-0A61-4E92-AE8C-70ED80AF75C2}" sibTransId="{EAD103B3-F9B5-4431-A444-F2D9EECC0490}"/>
    <dgm:cxn modelId="{0B27199E-D947-4E3F-A5F9-050974605EE8}" srcId="{253D4DB4-D3EB-4F91-B390-0D02B3CEEE2B}" destId="{C9777A94-B9A1-4F31-A62F-FC074D38E37A}" srcOrd="2" destOrd="0" parTransId="{1F003892-7950-4FC8-86D8-461329FFB348}" sibTransId="{69B14ADF-27C0-43C8-8A8B-8FF54F06D83E}"/>
    <dgm:cxn modelId="{B370AD9E-BF5F-476D-ACCC-C5B19E2B55FF}" type="presOf" srcId="{6FDDBC81-C15A-470D-ABD4-6DEBCF14F0B3}" destId="{B826ABF5-C3FA-43A7-A435-F718FCFDA2AA}" srcOrd="0" destOrd="0" presId="urn:microsoft.com/office/officeart/2016/7/layout/RepeatingBendingProcessNew"/>
    <dgm:cxn modelId="{F0D3A9A1-A985-4821-8C64-1953B9FCCCEA}" srcId="{253D4DB4-D3EB-4F91-B390-0D02B3CEEE2B}" destId="{F12AA84F-1269-4FE3-971E-4C87BBDA34BA}" srcOrd="1" destOrd="0" parTransId="{9082A840-4BA2-4100-B7FC-E3C0CD665027}" sibTransId="{0AE54DFF-D8BC-4C09-A75E-7C51ED75167D}"/>
    <dgm:cxn modelId="{53195FA5-0D7E-4D42-AEB1-8A7EFC6332CA}" type="presOf" srcId="{C9777A94-B9A1-4F31-A62F-FC074D38E37A}" destId="{4B9EC2FE-BB8C-484A-B314-94B0B7A61025}" srcOrd="0" destOrd="0" presId="urn:microsoft.com/office/officeart/2016/7/layout/RepeatingBendingProcessNew"/>
    <dgm:cxn modelId="{0B03A6C0-0D13-4754-AA96-5A71A9F2AA79}" srcId="{253D4DB4-D3EB-4F91-B390-0D02B3CEEE2B}" destId="{6FDDBC81-C15A-470D-ABD4-6DEBCF14F0B3}" srcOrd="0" destOrd="0" parTransId="{D288C5F0-A638-4270-9B42-10F0186D5C27}" sibTransId="{C5E49DEE-198B-48BA-B6E6-4AD745F8B685}"/>
    <dgm:cxn modelId="{0F9714C1-DCB7-4B8C-84C3-45EBEAB29935}" type="presOf" srcId="{69B14ADF-27C0-43C8-8A8B-8FF54F06D83E}" destId="{AB9FFB10-7994-4B95-8E52-0D62B0D3EF95}" srcOrd="1" destOrd="0" presId="urn:microsoft.com/office/officeart/2016/7/layout/RepeatingBendingProcessNew"/>
    <dgm:cxn modelId="{321B22C1-9B62-4FFB-890D-3BAA720EB0F0}" type="presOf" srcId="{0AE54DFF-D8BC-4C09-A75E-7C51ED75167D}" destId="{38AB1FF5-DBF5-4DAC-921F-A1D7D6718EDD}" srcOrd="0" destOrd="0" presId="urn:microsoft.com/office/officeart/2016/7/layout/RepeatingBendingProcessNew"/>
    <dgm:cxn modelId="{5428AEDE-CA03-4181-9A07-3F2F0AC4BF2F}" type="presOf" srcId="{253D4DB4-D3EB-4F91-B390-0D02B3CEEE2B}" destId="{B5ABBA35-CDBF-4DB0-B5F8-DD70A1B7A51E}" srcOrd="0" destOrd="0" presId="urn:microsoft.com/office/officeart/2016/7/layout/RepeatingBendingProcessNew"/>
    <dgm:cxn modelId="{4AD293EE-4219-49E6-A173-A7E49A906236}" type="presOf" srcId="{C5E49DEE-198B-48BA-B6E6-4AD745F8B685}" destId="{54D74EA7-6D5C-44A7-884B-E9B16E082981}" srcOrd="1" destOrd="0" presId="urn:microsoft.com/office/officeart/2016/7/layout/RepeatingBendingProcessNew"/>
    <dgm:cxn modelId="{E37AC4EE-A94A-44EA-957C-10A4EDF96116}" type="presOf" srcId="{C5E49DEE-198B-48BA-B6E6-4AD745F8B685}" destId="{859B5851-ED73-456E-95B3-B1F2D8F38151}" srcOrd="0" destOrd="0" presId="urn:microsoft.com/office/officeart/2016/7/layout/RepeatingBendingProcessNew"/>
    <dgm:cxn modelId="{08A4FAF1-8FF0-4DDB-A1DC-E1AC90B39CE3}" type="presOf" srcId="{0AE54DFF-D8BC-4C09-A75E-7C51ED75167D}" destId="{B1E9BA2A-46AF-4E6C-BA76-308DC94F7487}" srcOrd="1" destOrd="0" presId="urn:microsoft.com/office/officeart/2016/7/layout/RepeatingBendingProcessNew"/>
    <dgm:cxn modelId="{A6E1557A-EC73-40B9-B008-1C40DAC12EC6}" type="presParOf" srcId="{B5ABBA35-CDBF-4DB0-B5F8-DD70A1B7A51E}" destId="{B826ABF5-C3FA-43A7-A435-F718FCFDA2AA}" srcOrd="0" destOrd="0" presId="urn:microsoft.com/office/officeart/2016/7/layout/RepeatingBendingProcessNew"/>
    <dgm:cxn modelId="{2BADDE29-7605-4518-A18C-B5C53571F4DB}" type="presParOf" srcId="{B5ABBA35-CDBF-4DB0-B5F8-DD70A1B7A51E}" destId="{859B5851-ED73-456E-95B3-B1F2D8F38151}" srcOrd="1" destOrd="0" presId="urn:microsoft.com/office/officeart/2016/7/layout/RepeatingBendingProcessNew"/>
    <dgm:cxn modelId="{9C174D42-C6BD-40F9-B4E3-24D3D0A52AA8}" type="presParOf" srcId="{859B5851-ED73-456E-95B3-B1F2D8F38151}" destId="{54D74EA7-6D5C-44A7-884B-E9B16E082981}" srcOrd="0" destOrd="0" presId="urn:microsoft.com/office/officeart/2016/7/layout/RepeatingBendingProcessNew"/>
    <dgm:cxn modelId="{41F9B1B7-1826-45E8-B211-A26E1EA5133E}" type="presParOf" srcId="{B5ABBA35-CDBF-4DB0-B5F8-DD70A1B7A51E}" destId="{84137873-EB24-4728-BCCF-C50912920CF4}" srcOrd="2" destOrd="0" presId="urn:microsoft.com/office/officeart/2016/7/layout/RepeatingBendingProcessNew"/>
    <dgm:cxn modelId="{BFF24AA8-DD62-45B1-BA9E-5312D1164B9A}" type="presParOf" srcId="{B5ABBA35-CDBF-4DB0-B5F8-DD70A1B7A51E}" destId="{38AB1FF5-DBF5-4DAC-921F-A1D7D6718EDD}" srcOrd="3" destOrd="0" presId="urn:microsoft.com/office/officeart/2016/7/layout/RepeatingBendingProcessNew"/>
    <dgm:cxn modelId="{B76E6977-8528-4A26-AF43-54F3397AAFF0}" type="presParOf" srcId="{38AB1FF5-DBF5-4DAC-921F-A1D7D6718EDD}" destId="{B1E9BA2A-46AF-4E6C-BA76-308DC94F7487}" srcOrd="0" destOrd="0" presId="urn:microsoft.com/office/officeart/2016/7/layout/RepeatingBendingProcessNew"/>
    <dgm:cxn modelId="{7FB5D263-DCB1-4D37-846F-787613EA2F90}" type="presParOf" srcId="{B5ABBA35-CDBF-4DB0-B5F8-DD70A1B7A51E}" destId="{4B9EC2FE-BB8C-484A-B314-94B0B7A61025}" srcOrd="4" destOrd="0" presId="urn:microsoft.com/office/officeart/2016/7/layout/RepeatingBendingProcessNew"/>
    <dgm:cxn modelId="{A47B2264-617B-41D1-AE4F-11DB8B6C0B38}" type="presParOf" srcId="{B5ABBA35-CDBF-4DB0-B5F8-DD70A1B7A51E}" destId="{D328872D-9B20-4311-86D6-D17A60F2168A}" srcOrd="5" destOrd="0" presId="urn:microsoft.com/office/officeart/2016/7/layout/RepeatingBendingProcessNew"/>
    <dgm:cxn modelId="{3196880C-FDB2-489C-A57E-A732E6508C11}" type="presParOf" srcId="{D328872D-9B20-4311-86D6-D17A60F2168A}" destId="{AB9FFB10-7994-4B95-8E52-0D62B0D3EF95}" srcOrd="0" destOrd="0" presId="urn:microsoft.com/office/officeart/2016/7/layout/RepeatingBendingProcessNew"/>
    <dgm:cxn modelId="{E4169BD3-0411-42B6-8CDD-D34862D888F2}" type="presParOf" srcId="{B5ABBA35-CDBF-4DB0-B5F8-DD70A1B7A51E}" destId="{2B613576-6CE5-4FE4-BB1A-B4CE981DA139}"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82F806-F2DE-4824-927D-AAF089CE0EC4}"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888F7C78-1BBE-43B1-B24A-678FF3BDA7A6}">
      <dgm:prSet/>
      <dgm:spPr/>
      <dgm:t>
        <a:bodyPr/>
        <a:lstStyle/>
        <a:p>
          <a:r>
            <a:rPr lang="en-US"/>
            <a:t>Screens are responsive so works well on smaller devices as well.</a:t>
          </a:r>
        </a:p>
      </dgm:t>
    </dgm:pt>
    <dgm:pt modelId="{A869DFF2-56F5-46D2-97AC-E5A2434F446F}" type="parTrans" cxnId="{D35218A1-EC48-4CDB-BD4A-DA6F183FB565}">
      <dgm:prSet/>
      <dgm:spPr/>
      <dgm:t>
        <a:bodyPr/>
        <a:lstStyle/>
        <a:p>
          <a:endParaRPr lang="en-US"/>
        </a:p>
      </dgm:t>
    </dgm:pt>
    <dgm:pt modelId="{763C5D6E-E1F9-48E2-8849-60FB4F3E866E}" type="sibTrans" cxnId="{D35218A1-EC48-4CDB-BD4A-DA6F183FB565}">
      <dgm:prSet/>
      <dgm:spPr/>
      <dgm:t>
        <a:bodyPr/>
        <a:lstStyle/>
        <a:p>
          <a:endParaRPr lang="en-US"/>
        </a:p>
      </dgm:t>
    </dgm:pt>
    <dgm:pt modelId="{FF122CD0-5207-4EF2-A1AF-94300472A489}">
      <dgm:prSet/>
      <dgm:spPr/>
      <dgm:t>
        <a:bodyPr/>
        <a:lstStyle/>
        <a:p>
          <a:r>
            <a:rPr lang="en-US"/>
            <a:t>Search accepts enter key or user clicks on search button after typing in text to search</a:t>
          </a:r>
        </a:p>
      </dgm:t>
    </dgm:pt>
    <dgm:pt modelId="{E2F538EA-F8B3-45A4-A6EF-14121E35D8E9}" type="parTrans" cxnId="{BD985825-9F52-47F1-8D3F-2A855334F189}">
      <dgm:prSet/>
      <dgm:spPr/>
      <dgm:t>
        <a:bodyPr/>
        <a:lstStyle/>
        <a:p>
          <a:endParaRPr lang="en-US"/>
        </a:p>
      </dgm:t>
    </dgm:pt>
    <dgm:pt modelId="{8B429729-599A-48D9-8623-23AB347B04BD}" type="sibTrans" cxnId="{BD985825-9F52-47F1-8D3F-2A855334F189}">
      <dgm:prSet/>
      <dgm:spPr/>
      <dgm:t>
        <a:bodyPr/>
        <a:lstStyle/>
        <a:p>
          <a:endParaRPr lang="en-US"/>
        </a:p>
      </dgm:t>
    </dgm:pt>
    <dgm:pt modelId="{86BD1FC6-D1EA-4854-826F-A3BF896D0DEB}" type="pres">
      <dgm:prSet presAssocID="{5982F806-F2DE-4824-927D-AAF089CE0EC4}" presName="outerComposite" presStyleCnt="0">
        <dgm:presLayoutVars>
          <dgm:chMax val="5"/>
          <dgm:dir/>
          <dgm:resizeHandles val="exact"/>
        </dgm:presLayoutVars>
      </dgm:prSet>
      <dgm:spPr/>
    </dgm:pt>
    <dgm:pt modelId="{CEA2112B-47E8-42B1-B2F8-EA34278E3F84}" type="pres">
      <dgm:prSet presAssocID="{5982F806-F2DE-4824-927D-AAF089CE0EC4}" presName="dummyMaxCanvas" presStyleCnt="0">
        <dgm:presLayoutVars/>
      </dgm:prSet>
      <dgm:spPr/>
    </dgm:pt>
    <dgm:pt modelId="{95A7FCDF-FE1D-472D-992E-658B4EFDA7EC}" type="pres">
      <dgm:prSet presAssocID="{5982F806-F2DE-4824-927D-AAF089CE0EC4}" presName="TwoNodes_1" presStyleLbl="node1" presStyleIdx="0" presStyleCnt="2">
        <dgm:presLayoutVars>
          <dgm:bulletEnabled val="1"/>
        </dgm:presLayoutVars>
      </dgm:prSet>
      <dgm:spPr/>
    </dgm:pt>
    <dgm:pt modelId="{3AC8B97A-8D59-4531-9A72-7C67F659E5FF}" type="pres">
      <dgm:prSet presAssocID="{5982F806-F2DE-4824-927D-AAF089CE0EC4}" presName="TwoNodes_2" presStyleLbl="node1" presStyleIdx="1" presStyleCnt="2">
        <dgm:presLayoutVars>
          <dgm:bulletEnabled val="1"/>
        </dgm:presLayoutVars>
      </dgm:prSet>
      <dgm:spPr/>
    </dgm:pt>
    <dgm:pt modelId="{90840450-67D0-434F-8CB8-3943FA699EC9}" type="pres">
      <dgm:prSet presAssocID="{5982F806-F2DE-4824-927D-AAF089CE0EC4}" presName="TwoConn_1-2" presStyleLbl="fgAccFollowNode1" presStyleIdx="0" presStyleCnt="1">
        <dgm:presLayoutVars>
          <dgm:bulletEnabled val="1"/>
        </dgm:presLayoutVars>
      </dgm:prSet>
      <dgm:spPr/>
    </dgm:pt>
    <dgm:pt modelId="{59341797-A2F1-4480-95E0-AF1681DC3761}" type="pres">
      <dgm:prSet presAssocID="{5982F806-F2DE-4824-927D-AAF089CE0EC4}" presName="TwoNodes_1_text" presStyleLbl="node1" presStyleIdx="1" presStyleCnt="2">
        <dgm:presLayoutVars>
          <dgm:bulletEnabled val="1"/>
        </dgm:presLayoutVars>
      </dgm:prSet>
      <dgm:spPr/>
    </dgm:pt>
    <dgm:pt modelId="{9A30A3AB-67E6-4A50-A76C-E7B9E44519B2}" type="pres">
      <dgm:prSet presAssocID="{5982F806-F2DE-4824-927D-AAF089CE0EC4}" presName="TwoNodes_2_text" presStyleLbl="node1" presStyleIdx="1" presStyleCnt="2">
        <dgm:presLayoutVars>
          <dgm:bulletEnabled val="1"/>
        </dgm:presLayoutVars>
      </dgm:prSet>
      <dgm:spPr/>
    </dgm:pt>
  </dgm:ptLst>
  <dgm:cxnLst>
    <dgm:cxn modelId="{735EDF16-61B7-4ADB-8D0E-CB96CC16DC36}" type="presOf" srcId="{763C5D6E-E1F9-48E2-8849-60FB4F3E866E}" destId="{90840450-67D0-434F-8CB8-3943FA699EC9}" srcOrd="0" destOrd="0" presId="urn:microsoft.com/office/officeart/2005/8/layout/vProcess5"/>
    <dgm:cxn modelId="{BD985825-9F52-47F1-8D3F-2A855334F189}" srcId="{5982F806-F2DE-4824-927D-AAF089CE0EC4}" destId="{FF122CD0-5207-4EF2-A1AF-94300472A489}" srcOrd="1" destOrd="0" parTransId="{E2F538EA-F8B3-45A4-A6EF-14121E35D8E9}" sibTransId="{8B429729-599A-48D9-8623-23AB347B04BD}"/>
    <dgm:cxn modelId="{6AC5172A-D0DE-46E1-8F0D-79875651D875}" type="presOf" srcId="{5982F806-F2DE-4824-927D-AAF089CE0EC4}" destId="{86BD1FC6-D1EA-4854-826F-A3BF896D0DEB}" srcOrd="0" destOrd="0" presId="urn:microsoft.com/office/officeart/2005/8/layout/vProcess5"/>
    <dgm:cxn modelId="{3C4E9933-ADA7-45CB-9418-08630BFE32DD}" type="presOf" srcId="{888F7C78-1BBE-43B1-B24A-678FF3BDA7A6}" destId="{95A7FCDF-FE1D-472D-992E-658B4EFDA7EC}" srcOrd="0" destOrd="0" presId="urn:microsoft.com/office/officeart/2005/8/layout/vProcess5"/>
    <dgm:cxn modelId="{60474D41-C310-4E94-8584-6DC6A13634F7}" type="presOf" srcId="{FF122CD0-5207-4EF2-A1AF-94300472A489}" destId="{9A30A3AB-67E6-4A50-A76C-E7B9E44519B2}" srcOrd="1" destOrd="0" presId="urn:microsoft.com/office/officeart/2005/8/layout/vProcess5"/>
    <dgm:cxn modelId="{D35218A1-EC48-4CDB-BD4A-DA6F183FB565}" srcId="{5982F806-F2DE-4824-927D-AAF089CE0EC4}" destId="{888F7C78-1BBE-43B1-B24A-678FF3BDA7A6}" srcOrd="0" destOrd="0" parTransId="{A869DFF2-56F5-46D2-97AC-E5A2434F446F}" sibTransId="{763C5D6E-E1F9-48E2-8849-60FB4F3E866E}"/>
    <dgm:cxn modelId="{D4A2E2A4-81D3-4C3F-854D-3A359648EDD6}" type="presOf" srcId="{888F7C78-1BBE-43B1-B24A-678FF3BDA7A6}" destId="{59341797-A2F1-4480-95E0-AF1681DC3761}" srcOrd="1" destOrd="0" presId="urn:microsoft.com/office/officeart/2005/8/layout/vProcess5"/>
    <dgm:cxn modelId="{3EDFECF5-DE75-48CA-876D-663BEB1390E9}" type="presOf" srcId="{FF122CD0-5207-4EF2-A1AF-94300472A489}" destId="{3AC8B97A-8D59-4531-9A72-7C67F659E5FF}" srcOrd="0" destOrd="0" presId="urn:microsoft.com/office/officeart/2005/8/layout/vProcess5"/>
    <dgm:cxn modelId="{ABE2847D-62D7-41AE-A202-2D554C028627}" type="presParOf" srcId="{86BD1FC6-D1EA-4854-826F-A3BF896D0DEB}" destId="{CEA2112B-47E8-42B1-B2F8-EA34278E3F84}" srcOrd="0" destOrd="0" presId="urn:microsoft.com/office/officeart/2005/8/layout/vProcess5"/>
    <dgm:cxn modelId="{E54720DC-1441-4617-BE5E-FB0FB7CDF1F8}" type="presParOf" srcId="{86BD1FC6-D1EA-4854-826F-A3BF896D0DEB}" destId="{95A7FCDF-FE1D-472D-992E-658B4EFDA7EC}" srcOrd="1" destOrd="0" presId="urn:microsoft.com/office/officeart/2005/8/layout/vProcess5"/>
    <dgm:cxn modelId="{A14E4BDE-E74E-4A89-ABE8-CCADDF9570CA}" type="presParOf" srcId="{86BD1FC6-D1EA-4854-826F-A3BF896D0DEB}" destId="{3AC8B97A-8D59-4531-9A72-7C67F659E5FF}" srcOrd="2" destOrd="0" presId="urn:microsoft.com/office/officeart/2005/8/layout/vProcess5"/>
    <dgm:cxn modelId="{4B2C0A07-867E-4776-80A3-1C60085905DD}" type="presParOf" srcId="{86BD1FC6-D1EA-4854-826F-A3BF896D0DEB}" destId="{90840450-67D0-434F-8CB8-3943FA699EC9}" srcOrd="3" destOrd="0" presId="urn:microsoft.com/office/officeart/2005/8/layout/vProcess5"/>
    <dgm:cxn modelId="{10982A51-B223-48E5-83D6-62D3BC060DA2}" type="presParOf" srcId="{86BD1FC6-D1EA-4854-826F-A3BF896D0DEB}" destId="{59341797-A2F1-4480-95E0-AF1681DC3761}" srcOrd="4" destOrd="0" presId="urn:microsoft.com/office/officeart/2005/8/layout/vProcess5"/>
    <dgm:cxn modelId="{F9F1C545-F783-4D78-AC3A-9E500D83022A}" type="presParOf" srcId="{86BD1FC6-D1EA-4854-826F-A3BF896D0DEB}" destId="{9A30A3AB-67E6-4A50-A76C-E7B9E44519B2}"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B5851-ED73-456E-95B3-B1F2D8F38151}">
      <dsp:nvSpPr>
        <dsp:cNvPr id="0" name=""/>
        <dsp:cNvSpPr/>
      </dsp:nvSpPr>
      <dsp:spPr>
        <a:xfrm>
          <a:off x="3099992" y="733383"/>
          <a:ext cx="564354" cy="91440"/>
        </a:xfrm>
        <a:custGeom>
          <a:avLst/>
          <a:gdLst/>
          <a:ahLst/>
          <a:cxnLst/>
          <a:rect l="0" t="0" r="0" b="0"/>
          <a:pathLst>
            <a:path>
              <a:moveTo>
                <a:pt x="0" y="45720"/>
              </a:moveTo>
              <a:lnTo>
                <a:pt x="564354"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67295" y="776125"/>
        <a:ext cx="29747" cy="5955"/>
      </dsp:txXfrm>
    </dsp:sp>
    <dsp:sp modelId="{B826ABF5-C3FA-43A7-A435-F718FCFDA2AA}">
      <dsp:nvSpPr>
        <dsp:cNvPr id="0" name=""/>
        <dsp:cNvSpPr/>
      </dsp:nvSpPr>
      <dsp:spPr>
        <a:xfrm>
          <a:off x="515033" y="3076"/>
          <a:ext cx="2586758" cy="155205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753" tIns="133050" rIns="126753" bIns="133050" numCol="1" spcCol="1270" anchor="ctr" anchorCtr="0">
          <a:noAutofit/>
        </a:bodyPr>
        <a:lstStyle/>
        <a:p>
          <a:pPr marL="0" lvl="0" indent="0" algn="ctr" defTabSz="533400">
            <a:lnSpc>
              <a:spcPct val="90000"/>
            </a:lnSpc>
            <a:spcBef>
              <a:spcPct val="0"/>
            </a:spcBef>
            <a:spcAft>
              <a:spcPct val="35000"/>
            </a:spcAft>
            <a:buNone/>
          </a:pPr>
          <a:r>
            <a:rPr lang="en-US" sz="1200" kern="1200"/>
            <a:t>This feature can be included in an existing application. </a:t>
          </a:r>
        </a:p>
      </dsp:txBody>
      <dsp:txXfrm>
        <a:off x="515033" y="3076"/>
        <a:ext cx="2586758" cy="1552055"/>
      </dsp:txXfrm>
    </dsp:sp>
    <dsp:sp modelId="{38AB1FF5-DBF5-4DAC-921F-A1D7D6718EDD}">
      <dsp:nvSpPr>
        <dsp:cNvPr id="0" name=""/>
        <dsp:cNvSpPr/>
      </dsp:nvSpPr>
      <dsp:spPr>
        <a:xfrm>
          <a:off x="1808412" y="1553331"/>
          <a:ext cx="3181713" cy="564354"/>
        </a:xfrm>
        <a:custGeom>
          <a:avLst/>
          <a:gdLst/>
          <a:ahLst/>
          <a:cxnLst/>
          <a:rect l="0" t="0" r="0" b="0"/>
          <a:pathLst>
            <a:path>
              <a:moveTo>
                <a:pt x="3181713" y="0"/>
              </a:moveTo>
              <a:lnTo>
                <a:pt x="3181713" y="299277"/>
              </a:lnTo>
              <a:lnTo>
                <a:pt x="0" y="299277"/>
              </a:lnTo>
              <a:lnTo>
                <a:pt x="0" y="564354"/>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18347" y="1832530"/>
        <a:ext cx="161843" cy="5955"/>
      </dsp:txXfrm>
    </dsp:sp>
    <dsp:sp modelId="{84137873-EB24-4728-BCCF-C50912920CF4}">
      <dsp:nvSpPr>
        <dsp:cNvPr id="0" name=""/>
        <dsp:cNvSpPr/>
      </dsp:nvSpPr>
      <dsp:spPr>
        <a:xfrm>
          <a:off x="3696746" y="3076"/>
          <a:ext cx="2586758" cy="155205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753" tIns="133050" rIns="126753" bIns="133050" numCol="1" spcCol="1270" anchor="ctr" anchorCtr="0">
          <a:noAutofit/>
        </a:bodyPr>
        <a:lstStyle/>
        <a:p>
          <a:pPr marL="0" lvl="0" indent="0" algn="ctr" defTabSz="533400">
            <a:lnSpc>
              <a:spcPct val="90000"/>
            </a:lnSpc>
            <a:spcBef>
              <a:spcPct val="0"/>
            </a:spcBef>
            <a:spcAft>
              <a:spcPct val="35000"/>
            </a:spcAft>
            <a:buNone/>
          </a:pPr>
          <a:r>
            <a:rPr lang="en-US" sz="1200" kern="1200" dirty="0"/>
            <a:t>Currently directory hold about 11,000 employees in the database but data retrieval is very fast. This feature was tested for more than 50,000 employees and works very well.</a:t>
          </a:r>
        </a:p>
      </dsp:txBody>
      <dsp:txXfrm>
        <a:off x="3696746" y="3076"/>
        <a:ext cx="2586758" cy="1552055"/>
      </dsp:txXfrm>
    </dsp:sp>
    <dsp:sp modelId="{D328872D-9B20-4311-86D6-D17A60F2168A}">
      <dsp:nvSpPr>
        <dsp:cNvPr id="0" name=""/>
        <dsp:cNvSpPr/>
      </dsp:nvSpPr>
      <dsp:spPr>
        <a:xfrm>
          <a:off x="3099992" y="2880393"/>
          <a:ext cx="564354" cy="91440"/>
        </a:xfrm>
        <a:custGeom>
          <a:avLst/>
          <a:gdLst/>
          <a:ahLst/>
          <a:cxnLst/>
          <a:rect l="0" t="0" r="0" b="0"/>
          <a:pathLst>
            <a:path>
              <a:moveTo>
                <a:pt x="0" y="45720"/>
              </a:moveTo>
              <a:lnTo>
                <a:pt x="564354"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67295" y="2923135"/>
        <a:ext cx="29747" cy="5955"/>
      </dsp:txXfrm>
    </dsp:sp>
    <dsp:sp modelId="{4B9EC2FE-BB8C-484A-B314-94B0B7A61025}">
      <dsp:nvSpPr>
        <dsp:cNvPr id="0" name=""/>
        <dsp:cNvSpPr/>
      </dsp:nvSpPr>
      <dsp:spPr>
        <a:xfrm>
          <a:off x="515033" y="2150085"/>
          <a:ext cx="2586758" cy="155205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753" tIns="133050" rIns="126753" bIns="133050" numCol="1" spcCol="1270" anchor="ctr" anchorCtr="0">
          <a:noAutofit/>
        </a:bodyPr>
        <a:lstStyle/>
        <a:p>
          <a:pPr marL="0" lvl="0" indent="0" algn="ctr" defTabSz="533400">
            <a:lnSpc>
              <a:spcPct val="90000"/>
            </a:lnSpc>
            <a:spcBef>
              <a:spcPct val="0"/>
            </a:spcBef>
            <a:spcAft>
              <a:spcPct val="35000"/>
            </a:spcAft>
            <a:buNone/>
          </a:pPr>
          <a:r>
            <a:rPr lang="en-US" sz="1200" kern="1200"/>
            <a:t>Accepts partial or full name searches.</a:t>
          </a:r>
        </a:p>
      </dsp:txBody>
      <dsp:txXfrm>
        <a:off x="515033" y="2150085"/>
        <a:ext cx="2586758" cy="1552055"/>
      </dsp:txXfrm>
    </dsp:sp>
    <dsp:sp modelId="{2B613576-6CE5-4FE4-BB1A-B4CE981DA139}">
      <dsp:nvSpPr>
        <dsp:cNvPr id="0" name=""/>
        <dsp:cNvSpPr/>
      </dsp:nvSpPr>
      <dsp:spPr>
        <a:xfrm>
          <a:off x="3696746" y="2150085"/>
          <a:ext cx="2586758" cy="155205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753" tIns="133050" rIns="126753" bIns="133050" numCol="1" spcCol="1270" anchor="ctr" anchorCtr="0">
          <a:noAutofit/>
        </a:bodyPr>
        <a:lstStyle/>
        <a:p>
          <a:pPr marL="0" lvl="0" indent="0" algn="ctr" defTabSz="533400">
            <a:lnSpc>
              <a:spcPct val="90000"/>
            </a:lnSpc>
            <a:spcBef>
              <a:spcPct val="0"/>
            </a:spcBef>
            <a:spcAft>
              <a:spcPct val="35000"/>
            </a:spcAft>
            <a:buNone/>
          </a:pPr>
          <a:r>
            <a:rPr lang="en-US" sz="1200" kern="1200"/>
            <a:t>When you click on any entry, it shows full organization structured and includes, sharable profile information such as Employee Name, Employee ID, Position Title, Department, Phone, list of people in the team, people who direct report, and organization structure to the top level.</a:t>
          </a:r>
        </a:p>
      </dsp:txBody>
      <dsp:txXfrm>
        <a:off x="3696746" y="2150085"/>
        <a:ext cx="2586758" cy="1552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7FCDF-FE1D-472D-992E-658B4EFDA7EC}">
      <dsp:nvSpPr>
        <dsp:cNvPr id="0" name=""/>
        <dsp:cNvSpPr/>
      </dsp:nvSpPr>
      <dsp:spPr>
        <a:xfrm>
          <a:off x="0" y="0"/>
          <a:ext cx="5778758" cy="166734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Screens are responsive so works well on smaller devices as well.</a:t>
          </a:r>
        </a:p>
      </dsp:txBody>
      <dsp:txXfrm>
        <a:off x="48835" y="48835"/>
        <a:ext cx="4055424" cy="1569677"/>
      </dsp:txXfrm>
    </dsp:sp>
    <dsp:sp modelId="{3AC8B97A-8D59-4531-9A72-7C67F659E5FF}">
      <dsp:nvSpPr>
        <dsp:cNvPr id="0" name=""/>
        <dsp:cNvSpPr/>
      </dsp:nvSpPr>
      <dsp:spPr>
        <a:xfrm>
          <a:off x="1019780" y="2037869"/>
          <a:ext cx="5778758" cy="1667347"/>
        </a:xfrm>
        <a:prstGeom prst="roundRect">
          <a:avLst>
            <a:gd name="adj" fmla="val 1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Search accepts enter key or user clicks on search button after typing in text to search</a:t>
          </a:r>
        </a:p>
      </dsp:txBody>
      <dsp:txXfrm>
        <a:off x="1068615" y="2086704"/>
        <a:ext cx="3577531" cy="1569677"/>
      </dsp:txXfrm>
    </dsp:sp>
    <dsp:sp modelId="{90840450-67D0-434F-8CB8-3943FA699EC9}">
      <dsp:nvSpPr>
        <dsp:cNvPr id="0" name=""/>
        <dsp:cNvSpPr/>
      </dsp:nvSpPr>
      <dsp:spPr>
        <a:xfrm>
          <a:off x="4694982" y="1310720"/>
          <a:ext cx="1083775" cy="1083775"/>
        </a:xfrm>
        <a:prstGeom prst="downArrow">
          <a:avLst>
            <a:gd name="adj1" fmla="val 55000"/>
            <a:gd name="adj2" fmla="val 45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938831" y="1310720"/>
        <a:ext cx="596077" cy="815541"/>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F3BAC-0F03-2A1C-0DC1-903894E2D8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E072C2-3E86-8414-CE7E-761755C9D9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EF7E7D-C5A5-885E-778C-E0ABA43CFB34}"/>
              </a:ext>
            </a:extLst>
          </p:cNvPr>
          <p:cNvSpPr>
            <a:spLocks noGrp="1"/>
          </p:cNvSpPr>
          <p:nvPr>
            <p:ph type="dt" sz="half" idx="10"/>
          </p:nvPr>
        </p:nvSpPr>
        <p:spPr/>
        <p:txBody>
          <a:bodyPr/>
          <a:lstStyle/>
          <a:p>
            <a:fld id="{1888230B-9FD7-4013-B1E7-AA3F8581EB0F}" type="datetimeFigureOut">
              <a:rPr lang="en-US" smtClean="0"/>
              <a:t>4/5/2025</a:t>
            </a:fld>
            <a:endParaRPr lang="en-US"/>
          </a:p>
        </p:txBody>
      </p:sp>
      <p:sp>
        <p:nvSpPr>
          <p:cNvPr id="5" name="Footer Placeholder 4">
            <a:extLst>
              <a:ext uri="{FF2B5EF4-FFF2-40B4-BE49-F238E27FC236}">
                <a16:creationId xmlns:a16="http://schemas.microsoft.com/office/drawing/2014/main" id="{5C079399-236C-C462-0B5F-C2DEBC1DE2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05B39-C933-5116-9BAC-3A8801BB055C}"/>
              </a:ext>
            </a:extLst>
          </p:cNvPr>
          <p:cNvSpPr>
            <a:spLocks noGrp="1"/>
          </p:cNvSpPr>
          <p:nvPr>
            <p:ph type="sldNum" sz="quarter" idx="12"/>
          </p:nvPr>
        </p:nvSpPr>
        <p:spPr/>
        <p:txBody>
          <a:bodyPr/>
          <a:lstStyle/>
          <a:p>
            <a:fld id="{8285BD03-8DCA-44AE-B73A-E7D9AA721323}" type="slidenum">
              <a:rPr lang="en-US" smtClean="0"/>
              <a:t>‹#›</a:t>
            </a:fld>
            <a:endParaRPr lang="en-US"/>
          </a:p>
        </p:txBody>
      </p:sp>
    </p:spTree>
    <p:extLst>
      <p:ext uri="{BB962C8B-B14F-4D97-AF65-F5344CB8AC3E}">
        <p14:creationId xmlns:p14="http://schemas.microsoft.com/office/powerpoint/2010/main" val="347880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A8CD-0031-3035-4927-3F1E35BA3E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47E418-DE9B-80CE-C3A4-92B2408661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B8472E-D327-6973-DE85-D27BC9B2679F}"/>
              </a:ext>
            </a:extLst>
          </p:cNvPr>
          <p:cNvSpPr>
            <a:spLocks noGrp="1"/>
          </p:cNvSpPr>
          <p:nvPr>
            <p:ph type="dt" sz="half" idx="10"/>
          </p:nvPr>
        </p:nvSpPr>
        <p:spPr/>
        <p:txBody>
          <a:bodyPr/>
          <a:lstStyle/>
          <a:p>
            <a:fld id="{1888230B-9FD7-4013-B1E7-AA3F8581EB0F}" type="datetimeFigureOut">
              <a:rPr lang="en-US" smtClean="0"/>
              <a:t>4/5/2025</a:t>
            </a:fld>
            <a:endParaRPr lang="en-US"/>
          </a:p>
        </p:txBody>
      </p:sp>
      <p:sp>
        <p:nvSpPr>
          <p:cNvPr id="5" name="Footer Placeholder 4">
            <a:extLst>
              <a:ext uri="{FF2B5EF4-FFF2-40B4-BE49-F238E27FC236}">
                <a16:creationId xmlns:a16="http://schemas.microsoft.com/office/drawing/2014/main" id="{B54CE246-F4F5-6094-81E3-ECB61FD9EC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A42B2C-B1C1-F2EE-E7C7-7DC40BE7BBD5}"/>
              </a:ext>
            </a:extLst>
          </p:cNvPr>
          <p:cNvSpPr>
            <a:spLocks noGrp="1"/>
          </p:cNvSpPr>
          <p:nvPr>
            <p:ph type="sldNum" sz="quarter" idx="12"/>
          </p:nvPr>
        </p:nvSpPr>
        <p:spPr/>
        <p:txBody>
          <a:bodyPr/>
          <a:lstStyle/>
          <a:p>
            <a:fld id="{8285BD03-8DCA-44AE-B73A-E7D9AA721323}" type="slidenum">
              <a:rPr lang="en-US" smtClean="0"/>
              <a:t>‹#›</a:t>
            </a:fld>
            <a:endParaRPr lang="en-US"/>
          </a:p>
        </p:txBody>
      </p:sp>
    </p:spTree>
    <p:extLst>
      <p:ext uri="{BB962C8B-B14F-4D97-AF65-F5344CB8AC3E}">
        <p14:creationId xmlns:p14="http://schemas.microsoft.com/office/powerpoint/2010/main" val="395804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A777C3-F03B-A0A6-8CB1-99CB6AF01A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3C8856-D7BD-600A-6980-E57AD05E69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E6E13-B445-0D05-BB30-F4CBF3B81640}"/>
              </a:ext>
            </a:extLst>
          </p:cNvPr>
          <p:cNvSpPr>
            <a:spLocks noGrp="1"/>
          </p:cNvSpPr>
          <p:nvPr>
            <p:ph type="dt" sz="half" idx="10"/>
          </p:nvPr>
        </p:nvSpPr>
        <p:spPr/>
        <p:txBody>
          <a:bodyPr/>
          <a:lstStyle/>
          <a:p>
            <a:fld id="{1888230B-9FD7-4013-B1E7-AA3F8581EB0F}" type="datetimeFigureOut">
              <a:rPr lang="en-US" smtClean="0"/>
              <a:t>4/5/2025</a:t>
            </a:fld>
            <a:endParaRPr lang="en-US"/>
          </a:p>
        </p:txBody>
      </p:sp>
      <p:sp>
        <p:nvSpPr>
          <p:cNvPr id="5" name="Footer Placeholder 4">
            <a:extLst>
              <a:ext uri="{FF2B5EF4-FFF2-40B4-BE49-F238E27FC236}">
                <a16:creationId xmlns:a16="http://schemas.microsoft.com/office/drawing/2014/main" id="{D47A6187-AC2C-22D0-1059-6A6308016A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BBF118-E545-A8C6-9148-9873D94031F1}"/>
              </a:ext>
            </a:extLst>
          </p:cNvPr>
          <p:cNvSpPr>
            <a:spLocks noGrp="1"/>
          </p:cNvSpPr>
          <p:nvPr>
            <p:ph type="sldNum" sz="quarter" idx="12"/>
          </p:nvPr>
        </p:nvSpPr>
        <p:spPr/>
        <p:txBody>
          <a:bodyPr/>
          <a:lstStyle/>
          <a:p>
            <a:fld id="{8285BD03-8DCA-44AE-B73A-E7D9AA721323}" type="slidenum">
              <a:rPr lang="en-US" smtClean="0"/>
              <a:t>‹#›</a:t>
            </a:fld>
            <a:endParaRPr lang="en-US"/>
          </a:p>
        </p:txBody>
      </p:sp>
    </p:spTree>
    <p:extLst>
      <p:ext uri="{BB962C8B-B14F-4D97-AF65-F5344CB8AC3E}">
        <p14:creationId xmlns:p14="http://schemas.microsoft.com/office/powerpoint/2010/main" val="3849600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24353-2733-6987-9062-19CDB73C74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D32CD8-9C60-32F2-476E-58DF398340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A7C9F2-33BB-828B-00DF-FDF0E1077DEE}"/>
              </a:ext>
            </a:extLst>
          </p:cNvPr>
          <p:cNvSpPr>
            <a:spLocks noGrp="1"/>
          </p:cNvSpPr>
          <p:nvPr>
            <p:ph type="dt" sz="half" idx="10"/>
          </p:nvPr>
        </p:nvSpPr>
        <p:spPr/>
        <p:txBody>
          <a:bodyPr/>
          <a:lstStyle/>
          <a:p>
            <a:fld id="{1888230B-9FD7-4013-B1E7-AA3F8581EB0F}" type="datetimeFigureOut">
              <a:rPr lang="en-US" smtClean="0"/>
              <a:t>4/5/2025</a:t>
            </a:fld>
            <a:endParaRPr lang="en-US"/>
          </a:p>
        </p:txBody>
      </p:sp>
      <p:sp>
        <p:nvSpPr>
          <p:cNvPr id="5" name="Footer Placeholder 4">
            <a:extLst>
              <a:ext uri="{FF2B5EF4-FFF2-40B4-BE49-F238E27FC236}">
                <a16:creationId xmlns:a16="http://schemas.microsoft.com/office/drawing/2014/main" id="{4986B69E-C74E-222E-D478-EFBF6FEC26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7D5AE9-FD3E-5EA1-2A7A-470AB5315B80}"/>
              </a:ext>
            </a:extLst>
          </p:cNvPr>
          <p:cNvSpPr>
            <a:spLocks noGrp="1"/>
          </p:cNvSpPr>
          <p:nvPr>
            <p:ph type="sldNum" sz="quarter" idx="12"/>
          </p:nvPr>
        </p:nvSpPr>
        <p:spPr/>
        <p:txBody>
          <a:bodyPr/>
          <a:lstStyle/>
          <a:p>
            <a:fld id="{8285BD03-8DCA-44AE-B73A-E7D9AA721323}" type="slidenum">
              <a:rPr lang="en-US" smtClean="0"/>
              <a:t>‹#›</a:t>
            </a:fld>
            <a:endParaRPr lang="en-US"/>
          </a:p>
        </p:txBody>
      </p:sp>
    </p:spTree>
    <p:extLst>
      <p:ext uri="{BB962C8B-B14F-4D97-AF65-F5344CB8AC3E}">
        <p14:creationId xmlns:p14="http://schemas.microsoft.com/office/powerpoint/2010/main" val="1251757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6FEB8-4C33-E742-DB98-E61993F7EB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F8FC9E-FD57-F505-3E33-D48F4E73BC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C033F0-357B-E7FF-5154-D5C6AABA248E}"/>
              </a:ext>
            </a:extLst>
          </p:cNvPr>
          <p:cNvSpPr>
            <a:spLocks noGrp="1"/>
          </p:cNvSpPr>
          <p:nvPr>
            <p:ph type="dt" sz="half" idx="10"/>
          </p:nvPr>
        </p:nvSpPr>
        <p:spPr/>
        <p:txBody>
          <a:bodyPr/>
          <a:lstStyle/>
          <a:p>
            <a:fld id="{1888230B-9FD7-4013-B1E7-AA3F8581EB0F}" type="datetimeFigureOut">
              <a:rPr lang="en-US" smtClean="0"/>
              <a:t>4/5/2025</a:t>
            </a:fld>
            <a:endParaRPr lang="en-US"/>
          </a:p>
        </p:txBody>
      </p:sp>
      <p:sp>
        <p:nvSpPr>
          <p:cNvPr id="5" name="Footer Placeholder 4">
            <a:extLst>
              <a:ext uri="{FF2B5EF4-FFF2-40B4-BE49-F238E27FC236}">
                <a16:creationId xmlns:a16="http://schemas.microsoft.com/office/drawing/2014/main" id="{6907067C-2EDE-64A8-609D-93971B9054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6A421D-0A65-F2D4-4A68-10BC18F7C31B}"/>
              </a:ext>
            </a:extLst>
          </p:cNvPr>
          <p:cNvSpPr>
            <a:spLocks noGrp="1"/>
          </p:cNvSpPr>
          <p:nvPr>
            <p:ph type="sldNum" sz="quarter" idx="12"/>
          </p:nvPr>
        </p:nvSpPr>
        <p:spPr/>
        <p:txBody>
          <a:bodyPr/>
          <a:lstStyle/>
          <a:p>
            <a:fld id="{8285BD03-8DCA-44AE-B73A-E7D9AA721323}" type="slidenum">
              <a:rPr lang="en-US" smtClean="0"/>
              <a:t>‹#›</a:t>
            </a:fld>
            <a:endParaRPr lang="en-US"/>
          </a:p>
        </p:txBody>
      </p:sp>
    </p:spTree>
    <p:extLst>
      <p:ext uri="{BB962C8B-B14F-4D97-AF65-F5344CB8AC3E}">
        <p14:creationId xmlns:p14="http://schemas.microsoft.com/office/powerpoint/2010/main" val="554849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FD687-04E9-2164-9D65-013F60DA96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331E07-9C26-D20D-B638-86955DD810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800BF1-4636-4D26-7E8E-7D40E29112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87A6A6-477A-761B-49D8-EA6FB881277E}"/>
              </a:ext>
            </a:extLst>
          </p:cNvPr>
          <p:cNvSpPr>
            <a:spLocks noGrp="1"/>
          </p:cNvSpPr>
          <p:nvPr>
            <p:ph type="dt" sz="half" idx="10"/>
          </p:nvPr>
        </p:nvSpPr>
        <p:spPr/>
        <p:txBody>
          <a:bodyPr/>
          <a:lstStyle/>
          <a:p>
            <a:fld id="{1888230B-9FD7-4013-B1E7-AA3F8581EB0F}" type="datetimeFigureOut">
              <a:rPr lang="en-US" smtClean="0"/>
              <a:t>4/5/2025</a:t>
            </a:fld>
            <a:endParaRPr lang="en-US"/>
          </a:p>
        </p:txBody>
      </p:sp>
      <p:sp>
        <p:nvSpPr>
          <p:cNvPr id="6" name="Footer Placeholder 5">
            <a:extLst>
              <a:ext uri="{FF2B5EF4-FFF2-40B4-BE49-F238E27FC236}">
                <a16:creationId xmlns:a16="http://schemas.microsoft.com/office/drawing/2014/main" id="{39E62E8B-260E-2A8B-696C-1B76FD6888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0B0F93-589B-4C87-336F-268A501E48AA}"/>
              </a:ext>
            </a:extLst>
          </p:cNvPr>
          <p:cNvSpPr>
            <a:spLocks noGrp="1"/>
          </p:cNvSpPr>
          <p:nvPr>
            <p:ph type="sldNum" sz="quarter" idx="12"/>
          </p:nvPr>
        </p:nvSpPr>
        <p:spPr/>
        <p:txBody>
          <a:bodyPr/>
          <a:lstStyle/>
          <a:p>
            <a:fld id="{8285BD03-8DCA-44AE-B73A-E7D9AA721323}" type="slidenum">
              <a:rPr lang="en-US" smtClean="0"/>
              <a:t>‹#›</a:t>
            </a:fld>
            <a:endParaRPr lang="en-US"/>
          </a:p>
        </p:txBody>
      </p:sp>
    </p:spTree>
    <p:extLst>
      <p:ext uri="{BB962C8B-B14F-4D97-AF65-F5344CB8AC3E}">
        <p14:creationId xmlns:p14="http://schemas.microsoft.com/office/powerpoint/2010/main" val="2733193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43330-00B3-F224-A77C-AE0281AB89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633D42-55B3-B32E-65AB-F39A6DC693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AF195C-F9DA-2D1E-B42E-DCF66208BE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E6D002-37F8-0049-FEE2-6584D1A458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FE0DBF-46AD-0160-4C00-9FFCF7D790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BE0327-BD69-1ECD-613D-FBA1C2B2B757}"/>
              </a:ext>
            </a:extLst>
          </p:cNvPr>
          <p:cNvSpPr>
            <a:spLocks noGrp="1"/>
          </p:cNvSpPr>
          <p:nvPr>
            <p:ph type="dt" sz="half" idx="10"/>
          </p:nvPr>
        </p:nvSpPr>
        <p:spPr/>
        <p:txBody>
          <a:bodyPr/>
          <a:lstStyle/>
          <a:p>
            <a:fld id="{1888230B-9FD7-4013-B1E7-AA3F8581EB0F}" type="datetimeFigureOut">
              <a:rPr lang="en-US" smtClean="0"/>
              <a:t>4/5/2025</a:t>
            </a:fld>
            <a:endParaRPr lang="en-US"/>
          </a:p>
        </p:txBody>
      </p:sp>
      <p:sp>
        <p:nvSpPr>
          <p:cNvPr id="8" name="Footer Placeholder 7">
            <a:extLst>
              <a:ext uri="{FF2B5EF4-FFF2-40B4-BE49-F238E27FC236}">
                <a16:creationId xmlns:a16="http://schemas.microsoft.com/office/drawing/2014/main" id="{323A2A84-F8EE-6008-81DF-EE907C6C51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C373AF-8826-F2EC-C163-9C88031D9919}"/>
              </a:ext>
            </a:extLst>
          </p:cNvPr>
          <p:cNvSpPr>
            <a:spLocks noGrp="1"/>
          </p:cNvSpPr>
          <p:nvPr>
            <p:ph type="sldNum" sz="quarter" idx="12"/>
          </p:nvPr>
        </p:nvSpPr>
        <p:spPr/>
        <p:txBody>
          <a:bodyPr/>
          <a:lstStyle/>
          <a:p>
            <a:fld id="{8285BD03-8DCA-44AE-B73A-E7D9AA721323}" type="slidenum">
              <a:rPr lang="en-US" smtClean="0"/>
              <a:t>‹#›</a:t>
            </a:fld>
            <a:endParaRPr lang="en-US"/>
          </a:p>
        </p:txBody>
      </p:sp>
    </p:spTree>
    <p:extLst>
      <p:ext uri="{BB962C8B-B14F-4D97-AF65-F5344CB8AC3E}">
        <p14:creationId xmlns:p14="http://schemas.microsoft.com/office/powerpoint/2010/main" val="345222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AC70-CD32-D4DD-D0C6-C8F97993F0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3A8428-5509-EA3C-3D43-4E3863F1AFE6}"/>
              </a:ext>
            </a:extLst>
          </p:cNvPr>
          <p:cNvSpPr>
            <a:spLocks noGrp="1"/>
          </p:cNvSpPr>
          <p:nvPr>
            <p:ph type="dt" sz="half" idx="10"/>
          </p:nvPr>
        </p:nvSpPr>
        <p:spPr/>
        <p:txBody>
          <a:bodyPr/>
          <a:lstStyle/>
          <a:p>
            <a:fld id="{1888230B-9FD7-4013-B1E7-AA3F8581EB0F}" type="datetimeFigureOut">
              <a:rPr lang="en-US" smtClean="0"/>
              <a:t>4/5/2025</a:t>
            </a:fld>
            <a:endParaRPr lang="en-US"/>
          </a:p>
        </p:txBody>
      </p:sp>
      <p:sp>
        <p:nvSpPr>
          <p:cNvPr id="4" name="Footer Placeholder 3">
            <a:extLst>
              <a:ext uri="{FF2B5EF4-FFF2-40B4-BE49-F238E27FC236}">
                <a16:creationId xmlns:a16="http://schemas.microsoft.com/office/drawing/2014/main" id="{A7AFC96D-1F2E-F023-E874-E1EB8FEBA6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F8BEC6-9FBE-0F16-1CB8-A1A4799CE2F2}"/>
              </a:ext>
            </a:extLst>
          </p:cNvPr>
          <p:cNvSpPr>
            <a:spLocks noGrp="1"/>
          </p:cNvSpPr>
          <p:nvPr>
            <p:ph type="sldNum" sz="quarter" idx="12"/>
          </p:nvPr>
        </p:nvSpPr>
        <p:spPr/>
        <p:txBody>
          <a:bodyPr/>
          <a:lstStyle/>
          <a:p>
            <a:fld id="{8285BD03-8DCA-44AE-B73A-E7D9AA721323}" type="slidenum">
              <a:rPr lang="en-US" smtClean="0"/>
              <a:t>‹#›</a:t>
            </a:fld>
            <a:endParaRPr lang="en-US"/>
          </a:p>
        </p:txBody>
      </p:sp>
    </p:spTree>
    <p:extLst>
      <p:ext uri="{BB962C8B-B14F-4D97-AF65-F5344CB8AC3E}">
        <p14:creationId xmlns:p14="http://schemas.microsoft.com/office/powerpoint/2010/main" val="251270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607BA9-D6AB-9C70-948E-E0F064F83A3C}"/>
              </a:ext>
            </a:extLst>
          </p:cNvPr>
          <p:cNvSpPr>
            <a:spLocks noGrp="1"/>
          </p:cNvSpPr>
          <p:nvPr>
            <p:ph type="dt" sz="half" idx="10"/>
          </p:nvPr>
        </p:nvSpPr>
        <p:spPr/>
        <p:txBody>
          <a:bodyPr/>
          <a:lstStyle/>
          <a:p>
            <a:fld id="{1888230B-9FD7-4013-B1E7-AA3F8581EB0F}" type="datetimeFigureOut">
              <a:rPr lang="en-US" smtClean="0"/>
              <a:t>4/5/2025</a:t>
            </a:fld>
            <a:endParaRPr lang="en-US"/>
          </a:p>
        </p:txBody>
      </p:sp>
      <p:sp>
        <p:nvSpPr>
          <p:cNvPr id="3" name="Footer Placeholder 2">
            <a:extLst>
              <a:ext uri="{FF2B5EF4-FFF2-40B4-BE49-F238E27FC236}">
                <a16:creationId xmlns:a16="http://schemas.microsoft.com/office/drawing/2014/main" id="{F3539971-D644-F98B-6906-55E5FB27DC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AD4F42-2CED-0F3B-9259-0C57AFBF4897}"/>
              </a:ext>
            </a:extLst>
          </p:cNvPr>
          <p:cNvSpPr>
            <a:spLocks noGrp="1"/>
          </p:cNvSpPr>
          <p:nvPr>
            <p:ph type="sldNum" sz="quarter" idx="12"/>
          </p:nvPr>
        </p:nvSpPr>
        <p:spPr/>
        <p:txBody>
          <a:bodyPr/>
          <a:lstStyle/>
          <a:p>
            <a:fld id="{8285BD03-8DCA-44AE-B73A-E7D9AA721323}" type="slidenum">
              <a:rPr lang="en-US" smtClean="0"/>
              <a:t>‹#›</a:t>
            </a:fld>
            <a:endParaRPr lang="en-US"/>
          </a:p>
        </p:txBody>
      </p:sp>
    </p:spTree>
    <p:extLst>
      <p:ext uri="{BB962C8B-B14F-4D97-AF65-F5344CB8AC3E}">
        <p14:creationId xmlns:p14="http://schemas.microsoft.com/office/powerpoint/2010/main" val="398917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3EAEC-DFF9-5B2E-67D7-23A5C0A5C1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1FC9A8-1571-2266-E76F-0BFFD1E2E2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814CE6-65CD-4671-158E-232959AD5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FC517D-F44F-DBEA-E22F-14E1582D4545}"/>
              </a:ext>
            </a:extLst>
          </p:cNvPr>
          <p:cNvSpPr>
            <a:spLocks noGrp="1"/>
          </p:cNvSpPr>
          <p:nvPr>
            <p:ph type="dt" sz="half" idx="10"/>
          </p:nvPr>
        </p:nvSpPr>
        <p:spPr/>
        <p:txBody>
          <a:bodyPr/>
          <a:lstStyle/>
          <a:p>
            <a:fld id="{1888230B-9FD7-4013-B1E7-AA3F8581EB0F}" type="datetimeFigureOut">
              <a:rPr lang="en-US" smtClean="0"/>
              <a:t>4/5/2025</a:t>
            </a:fld>
            <a:endParaRPr lang="en-US"/>
          </a:p>
        </p:txBody>
      </p:sp>
      <p:sp>
        <p:nvSpPr>
          <p:cNvPr id="6" name="Footer Placeholder 5">
            <a:extLst>
              <a:ext uri="{FF2B5EF4-FFF2-40B4-BE49-F238E27FC236}">
                <a16:creationId xmlns:a16="http://schemas.microsoft.com/office/drawing/2014/main" id="{7C6F5973-243D-534B-3389-8D346CD4F3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548959-15BD-17CE-BF5A-B269732FF250}"/>
              </a:ext>
            </a:extLst>
          </p:cNvPr>
          <p:cNvSpPr>
            <a:spLocks noGrp="1"/>
          </p:cNvSpPr>
          <p:nvPr>
            <p:ph type="sldNum" sz="quarter" idx="12"/>
          </p:nvPr>
        </p:nvSpPr>
        <p:spPr/>
        <p:txBody>
          <a:bodyPr/>
          <a:lstStyle/>
          <a:p>
            <a:fld id="{8285BD03-8DCA-44AE-B73A-E7D9AA721323}" type="slidenum">
              <a:rPr lang="en-US" smtClean="0"/>
              <a:t>‹#›</a:t>
            </a:fld>
            <a:endParaRPr lang="en-US"/>
          </a:p>
        </p:txBody>
      </p:sp>
    </p:spTree>
    <p:extLst>
      <p:ext uri="{BB962C8B-B14F-4D97-AF65-F5344CB8AC3E}">
        <p14:creationId xmlns:p14="http://schemas.microsoft.com/office/powerpoint/2010/main" val="2621205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5690-221A-5711-0E62-B8C316F56E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D78118-9265-C9BC-72A7-846826A558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F4D51B-7C1C-9E45-2F39-13FF3A9CF0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F7A76A-5C3E-75EF-7BFC-E832334063DE}"/>
              </a:ext>
            </a:extLst>
          </p:cNvPr>
          <p:cNvSpPr>
            <a:spLocks noGrp="1"/>
          </p:cNvSpPr>
          <p:nvPr>
            <p:ph type="dt" sz="half" idx="10"/>
          </p:nvPr>
        </p:nvSpPr>
        <p:spPr/>
        <p:txBody>
          <a:bodyPr/>
          <a:lstStyle/>
          <a:p>
            <a:fld id="{1888230B-9FD7-4013-B1E7-AA3F8581EB0F}" type="datetimeFigureOut">
              <a:rPr lang="en-US" smtClean="0"/>
              <a:t>4/5/2025</a:t>
            </a:fld>
            <a:endParaRPr lang="en-US"/>
          </a:p>
        </p:txBody>
      </p:sp>
      <p:sp>
        <p:nvSpPr>
          <p:cNvPr id="6" name="Footer Placeholder 5">
            <a:extLst>
              <a:ext uri="{FF2B5EF4-FFF2-40B4-BE49-F238E27FC236}">
                <a16:creationId xmlns:a16="http://schemas.microsoft.com/office/drawing/2014/main" id="{C26073B4-B4E5-D424-93E7-69ED56F8BC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6D64D2-62BE-7F9F-1CB9-05E11D738783}"/>
              </a:ext>
            </a:extLst>
          </p:cNvPr>
          <p:cNvSpPr>
            <a:spLocks noGrp="1"/>
          </p:cNvSpPr>
          <p:nvPr>
            <p:ph type="sldNum" sz="quarter" idx="12"/>
          </p:nvPr>
        </p:nvSpPr>
        <p:spPr/>
        <p:txBody>
          <a:bodyPr/>
          <a:lstStyle/>
          <a:p>
            <a:fld id="{8285BD03-8DCA-44AE-B73A-E7D9AA721323}" type="slidenum">
              <a:rPr lang="en-US" smtClean="0"/>
              <a:t>‹#›</a:t>
            </a:fld>
            <a:endParaRPr lang="en-US"/>
          </a:p>
        </p:txBody>
      </p:sp>
    </p:spTree>
    <p:extLst>
      <p:ext uri="{BB962C8B-B14F-4D97-AF65-F5344CB8AC3E}">
        <p14:creationId xmlns:p14="http://schemas.microsoft.com/office/powerpoint/2010/main" val="1142124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4B764C-4481-A86C-3B2C-AA51C339CA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D2DFBE-5680-9355-24A2-26BE8B06E3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158971-A58A-C5FD-6E70-64ABB7D627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888230B-9FD7-4013-B1E7-AA3F8581EB0F}" type="datetimeFigureOut">
              <a:rPr lang="en-US" smtClean="0"/>
              <a:t>4/5/2025</a:t>
            </a:fld>
            <a:endParaRPr lang="en-US"/>
          </a:p>
        </p:txBody>
      </p:sp>
      <p:sp>
        <p:nvSpPr>
          <p:cNvPr id="5" name="Footer Placeholder 4">
            <a:extLst>
              <a:ext uri="{FF2B5EF4-FFF2-40B4-BE49-F238E27FC236}">
                <a16:creationId xmlns:a16="http://schemas.microsoft.com/office/drawing/2014/main" id="{1EA537C8-6BDD-7433-6D22-C1AF8C55E8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4066815-DDF4-3A18-701E-24DDD259D2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285BD03-8DCA-44AE-B73A-E7D9AA721323}" type="slidenum">
              <a:rPr lang="en-US" smtClean="0"/>
              <a:t>‹#›</a:t>
            </a:fld>
            <a:endParaRPr lang="en-US"/>
          </a:p>
        </p:txBody>
      </p:sp>
    </p:spTree>
    <p:extLst>
      <p:ext uri="{BB962C8B-B14F-4D97-AF65-F5344CB8AC3E}">
        <p14:creationId xmlns:p14="http://schemas.microsoft.com/office/powerpoint/2010/main" val="4229026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3A77CA-2D48-7576-FA67-0C9535175D00}"/>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97C91F-7658-9C40-7511-91EE9591CD8F}"/>
              </a:ext>
            </a:extLst>
          </p:cNvPr>
          <p:cNvSpPr>
            <a:spLocks noGrp="1"/>
          </p:cNvSpPr>
          <p:nvPr>
            <p:ph type="title"/>
          </p:nvPr>
        </p:nvSpPr>
        <p:spPr>
          <a:xfrm>
            <a:off x="4553733" y="548464"/>
            <a:ext cx="6798541" cy="1675623"/>
          </a:xfrm>
        </p:spPr>
        <p:txBody>
          <a:bodyPr anchor="b">
            <a:normAutofit/>
          </a:bodyPr>
          <a:lstStyle/>
          <a:p>
            <a:r>
              <a:rPr lang="en-US" sz="4000"/>
              <a:t>Employee Directory Search</a:t>
            </a:r>
          </a:p>
        </p:txBody>
      </p:sp>
      <p:pic>
        <p:nvPicPr>
          <p:cNvPr id="21" name="Picture 20">
            <a:extLst>
              <a:ext uri="{FF2B5EF4-FFF2-40B4-BE49-F238E27FC236}">
                <a16:creationId xmlns:a16="http://schemas.microsoft.com/office/drawing/2014/main" id="{8428B1A1-6963-16BC-FD43-24D54850FBC6}"/>
              </a:ext>
            </a:extLst>
          </p:cNvPr>
          <p:cNvPicPr>
            <a:picLocks noChangeAspect="1"/>
          </p:cNvPicPr>
          <p:nvPr/>
        </p:nvPicPr>
        <p:blipFill>
          <a:blip r:embed="rId2"/>
          <a:srcRect l="44225" r="14929" b="-1"/>
          <a:stretch/>
        </p:blipFill>
        <p:spPr>
          <a:xfrm>
            <a:off x="1" y="10"/>
            <a:ext cx="4196496" cy="6857990"/>
          </a:xfrm>
          <a:prstGeom prst="rect">
            <a:avLst/>
          </a:prstGeom>
          <a:effectLst/>
        </p:spPr>
      </p:pic>
      <p:graphicFrame>
        <p:nvGraphicFramePr>
          <p:cNvPr id="5" name="Content Placeholder 2">
            <a:extLst>
              <a:ext uri="{FF2B5EF4-FFF2-40B4-BE49-F238E27FC236}">
                <a16:creationId xmlns:a16="http://schemas.microsoft.com/office/drawing/2014/main" id="{123C2237-CBF4-FE46-BFAA-7B0950420364}"/>
              </a:ext>
            </a:extLst>
          </p:cNvPr>
          <p:cNvGraphicFramePr>
            <a:graphicFrameLocks noGrp="1"/>
          </p:cNvGraphicFramePr>
          <p:nvPr>
            <p:ph idx="1"/>
            <p:extLst>
              <p:ext uri="{D42A27DB-BD31-4B8C-83A1-F6EECF244321}">
                <p14:modId xmlns:p14="http://schemas.microsoft.com/office/powerpoint/2010/main" val="66676960"/>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6080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794B84-FA0F-8476-A965-5AB93F91313C}"/>
              </a:ext>
            </a:extLst>
          </p:cNvPr>
          <p:cNvSpPr>
            <a:spLocks noGrp="1"/>
          </p:cNvSpPr>
          <p:nvPr>
            <p:ph type="title"/>
          </p:nvPr>
        </p:nvSpPr>
        <p:spPr>
          <a:xfrm>
            <a:off x="4553733" y="548464"/>
            <a:ext cx="6798541" cy="1675623"/>
          </a:xfrm>
        </p:spPr>
        <p:txBody>
          <a:bodyPr anchor="b">
            <a:normAutofit/>
          </a:bodyPr>
          <a:lstStyle/>
          <a:p>
            <a:r>
              <a:rPr lang="en-US" sz="4000"/>
              <a:t>Employee Directory Search</a:t>
            </a:r>
          </a:p>
        </p:txBody>
      </p:sp>
      <p:pic>
        <p:nvPicPr>
          <p:cNvPr id="21" name="Picture 20">
            <a:extLst>
              <a:ext uri="{FF2B5EF4-FFF2-40B4-BE49-F238E27FC236}">
                <a16:creationId xmlns:a16="http://schemas.microsoft.com/office/drawing/2014/main" id="{7DE5F228-7711-3B92-F372-2A6D75C68BC6}"/>
              </a:ext>
            </a:extLst>
          </p:cNvPr>
          <p:cNvPicPr>
            <a:picLocks noChangeAspect="1"/>
          </p:cNvPicPr>
          <p:nvPr/>
        </p:nvPicPr>
        <p:blipFill>
          <a:blip r:embed="rId2"/>
          <a:srcRect l="49823" r="12545"/>
          <a:stretch/>
        </p:blipFill>
        <p:spPr>
          <a:xfrm>
            <a:off x="1" y="10"/>
            <a:ext cx="4196496" cy="6857990"/>
          </a:xfrm>
          <a:prstGeom prst="rect">
            <a:avLst/>
          </a:prstGeom>
          <a:effectLst/>
        </p:spPr>
      </p:pic>
      <p:graphicFrame>
        <p:nvGraphicFramePr>
          <p:cNvPr id="5" name="Content Placeholder 2">
            <a:extLst>
              <a:ext uri="{FF2B5EF4-FFF2-40B4-BE49-F238E27FC236}">
                <a16:creationId xmlns:a16="http://schemas.microsoft.com/office/drawing/2014/main" id="{C07ED6E9-BF27-2D13-42A0-015998ECA09A}"/>
              </a:ext>
            </a:extLst>
          </p:cNvPr>
          <p:cNvGraphicFramePr>
            <a:graphicFrameLocks noGrp="1"/>
          </p:cNvGraphicFramePr>
          <p:nvPr>
            <p:ph idx="1"/>
            <p:extLst>
              <p:ext uri="{D42A27DB-BD31-4B8C-83A1-F6EECF244321}">
                <p14:modId xmlns:p14="http://schemas.microsoft.com/office/powerpoint/2010/main" val="106230211"/>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2752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48BB32C-9783-671F-A6C0-DBBA5B8AA48F}"/>
              </a:ext>
            </a:extLst>
          </p:cNvPr>
          <p:cNvSpPr txBox="1"/>
          <p:nvPr/>
        </p:nvSpPr>
        <p:spPr>
          <a:xfrm>
            <a:off x="699713" y="248038"/>
            <a:ext cx="7063721" cy="1159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b="1" kern="1200">
                <a:solidFill>
                  <a:srgbClr val="FFFFFF"/>
                </a:solidFill>
                <a:latin typeface="+mj-lt"/>
                <a:ea typeface="+mj-ea"/>
                <a:cs typeface="+mj-cs"/>
              </a:rPr>
              <a:t>Sample Search Result: Matching partial match</a:t>
            </a:r>
          </a:p>
        </p:txBody>
      </p:sp>
      <p:pic>
        <p:nvPicPr>
          <p:cNvPr id="5" name="Picture 4">
            <a:extLst>
              <a:ext uri="{FF2B5EF4-FFF2-40B4-BE49-F238E27FC236}">
                <a16:creationId xmlns:a16="http://schemas.microsoft.com/office/drawing/2014/main" id="{274DCFA2-F835-DAD5-9B4F-D1C80D39F3D1}"/>
              </a:ext>
            </a:extLst>
          </p:cNvPr>
          <p:cNvPicPr>
            <a:picLocks noChangeAspect="1"/>
          </p:cNvPicPr>
          <p:nvPr/>
        </p:nvPicPr>
        <p:blipFill>
          <a:blip r:embed="rId2"/>
          <a:stretch>
            <a:fillRect/>
          </a:stretch>
        </p:blipFill>
        <p:spPr>
          <a:xfrm>
            <a:off x="432225" y="3059619"/>
            <a:ext cx="11327549" cy="2265508"/>
          </a:xfrm>
          <a:prstGeom prst="rect">
            <a:avLst/>
          </a:prstGeom>
        </p:spPr>
      </p:pic>
    </p:spTree>
    <p:extLst>
      <p:ext uri="{BB962C8B-B14F-4D97-AF65-F5344CB8AC3E}">
        <p14:creationId xmlns:p14="http://schemas.microsoft.com/office/powerpoint/2010/main" val="3074902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F5F3022-0CA4-B16F-D034-215EA0834998}"/>
              </a:ext>
            </a:extLst>
          </p:cNvPr>
          <p:cNvSpPr txBox="1"/>
          <p:nvPr/>
        </p:nvSpPr>
        <p:spPr>
          <a:xfrm>
            <a:off x="699713" y="248038"/>
            <a:ext cx="7063721" cy="1159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b="1" kern="1200">
                <a:solidFill>
                  <a:srgbClr val="FFFFFF"/>
                </a:solidFill>
                <a:latin typeface="+mj-lt"/>
                <a:ea typeface="+mj-ea"/>
                <a:cs typeface="+mj-cs"/>
              </a:rPr>
              <a:t>Sample Search Result: Matching full search</a:t>
            </a:r>
          </a:p>
        </p:txBody>
      </p:sp>
      <p:pic>
        <p:nvPicPr>
          <p:cNvPr id="5" name="Picture 4">
            <a:extLst>
              <a:ext uri="{FF2B5EF4-FFF2-40B4-BE49-F238E27FC236}">
                <a16:creationId xmlns:a16="http://schemas.microsoft.com/office/drawing/2014/main" id="{D4CDD636-0CEE-6734-BAAE-E941264A4878}"/>
              </a:ext>
            </a:extLst>
          </p:cNvPr>
          <p:cNvPicPr>
            <a:picLocks noChangeAspect="1"/>
          </p:cNvPicPr>
          <p:nvPr/>
        </p:nvPicPr>
        <p:blipFill>
          <a:blip r:embed="rId2"/>
          <a:stretch>
            <a:fillRect/>
          </a:stretch>
        </p:blipFill>
        <p:spPr>
          <a:xfrm>
            <a:off x="1120462" y="1729482"/>
            <a:ext cx="10187189" cy="5042657"/>
          </a:xfrm>
          <a:prstGeom prst="rect">
            <a:avLst/>
          </a:prstGeom>
        </p:spPr>
      </p:pic>
    </p:spTree>
    <p:extLst>
      <p:ext uri="{BB962C8B-B14F-4D97-AF65-F5344CB8AC3E}">
        <p14:creationId xmlns:p14="http://schemas.microsoft.com/office/powerpoint/2010/main" val="341561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0F2C84-77F3-5BC4-7E57-A87AA4F04821}"/>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B5125A-A219-3F60-1FA9-4FA698A98758}"/>
              </a:ext>
            </a:extLst>
          </p:cNvPr>
          <p:cNvSpPr txBox="1"/>
          <p:nvPr/>
        </p:nvSpPr>
        <p:spPr>
          <a:xfrm>
            <a:off x="699713" y="248038"/>
            <a:ext cx="7063721" cy="1159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b="1" kern="1200">
                <a:solidFill>
                  <a:srgbClr val="FFFFFF"/>
                </a:solidFill>
                <a:latin typeface="+mj-lt"/>
                <a:ea typeface="+mj-ea"/>
                <a:cs typeface="+mj-cs"/>
              </a:rPr>
              <a:t>Sample Search Result: department search</a:t>
            </a:r>
          </a:p>
        </p:txBody>
      </p:sp>
      <p:pic>
        <p:nvPicPr>
          <p:cNvPr id="3" name="Picture 2">
            <a:extLst>
              <a:ext uri="{FF2B5EF4-FFF2-40B4-BE49-F238E27FC236}">
                <a16:creationId xmlns:a16="http://schemas.microsoft.com/office/drawing/2014/main" id="{D4E85CD2-F374-7947-B2CA-A8C5800D7089}"/>
              </a:ext>
            </a:extLst>
          </p:cNvPr>
          <p:cNvPicPr>
            <a:picLocks noChangeAspect="1"/>
          </p:cNvPicPr>
          <p:nvPr/>
        </p:nvPicPr>
        <p:blipFill>
          <a:blip r:embed="rId2"/>
          <a:stretch>
            <a:fillRect/>
          </a:stretch>
        </p:blipFill>
        <p:spPr>
          <a:xfrm>
            <a:off x="502276" y="1966292"/>
            <a:ext cx="9958586" cy="5078879"/>
          </a:xfrm>
          <a:prstGeom prst="rect">
            <a:avLst/>
          </a:prstGeom>
        </p:spPr>
      </p:pic>
    </p:spTree>
    <p:extLst>
      <p:ext uri="{BB962C8B-B14F-4D97-AF65-F5344CB8AC3E}">
        <p14:creationId xmlns:p14="http://schemas.microsoft.com/office/powerpoint/2010/main" val="184401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7BE4254-EB4D-9115-C11B-B861672F935B}"/>
              </a:ext>
            </a:extLst>
          </p:cNvPr>
          <p:cNvSpPr txBox="1"/>
          <p:nvPr/>
        </p:nvSpPr>
        <p:spPr>
          <a:xfrm>
            <a:off x="699713" y="248038"/>
            <a:ext cx="7063721" cy="1159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a:solidFill>
                  <a:srgbClr val="FFFFFF"/>
                </a:solidFill>
                <a:latin typeface="+mj-lt"/>
                <a:ea typeface="+mj-ea"/>
                <a:cs typeface="+mj-cs"/>
              </a:rPr>
              <a:t>Profile View: Sample 1</a:t>
            </a:r>
          </a:p>
        </p:txBody>
      </p:sp>
      <p:pic>
        <p:nvPicPr>
          <p:cNvPr id="5" name="Content Placeholder 4">
            <a:extLst>
              <a:ext uri="{FF2B5EF4-FFF2-40B4-BE49-F238E27FC236}">
                <a16:creationId xmlns:a16="http://schemas.microsoft.com/office/drawing/2014/main" id="{4C274F3E-9BCC-2FCB-7DC1-38385637CAA6}"/>
              </a:ext>
            </a:extLst>
          </p:cNvPr>
          <p:cNvPicPr>
            <a:picLocks noGrp="1" noChangeAspect="1"/>
          </p:cNvPicPr>
          <p:nvPr>
            <p:ph idx="1"/>
          </p:nvPr>
        </p:nvPicPr>
        <p:blipFill>
          <a:blip r:embed="rId2"/>
          <a:stretch>
            <a:fillRect/>
          </a:stretch>
        </p:blipFill>
        <p:spPr>
          <a:xfrm>
            <a:off x="1643839" y="1966293"/>
            <a:ext cx="8904320" cy="4452160"/>
          </a:xfrm>
          <a:prstGeom prst="rect">
            <a:avLst/>
          </a:prstGeom>
        </p:spPr>
      </p:pic>
    </p:spTree>
    <p:extLst>
      <p:ext uri="{BB962C8B-B14F-4D97-AF65-F5344CB8AC3E}">
        <p14:creationId xmlns:p14="http://schemas.microsoft.com/office/powerpoint/2010/main" val="4074484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94B570D-A9D1-F84B-3E28-1DD23B952DD4}"/>
              </a:ext>
            </a:extLst>
          </p:cNvPr>
          <p:cNvSpPr txBox="1"/>
          <p:nvPr/>
        </p:nvSpPr>
        <p:spPr>
          <a:xfrm>
            <a:off x="699713" y="248038"/>
            <a:ext cx="7063721" cy="1159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a:solidFill>
                  <a:srgbClr val="FFFFFF"/>
                </a:solidFill>
                <a:latin typeface="+mj-lt"/>
                <a:ea typeface="+mj-ea"/>
                <a:cs typeface="+mj-cs"/>
              </a:rPr>
              <a:t>Profile View: Sample 2</a:t>
            </a:r>
          </a:p>
        </p:txBody>
      </p:sp>
      <p:pic>
        <p:nvPicPr>
          <p:cNvPr id="6" name="Picture 5">
            <a:extLst>
              <a:ext uri="{FF2B5EF4-FFF2-40B4-BE49-F238E27FC236}">
                <a16:creationId xmlns:a16="http://schemas.microsoft.com/office/drawing/2014/main" id="{8FB3CD6C-32C6-9E6B-0F33-746908B474E2}"/>
              </a:ext>
            </a:extLst>
          </p:cNvPr>
          <p:cNvPicPr>
            <a:picLocks noChangeAspect="1"/>
          </p:cNvPicPr>
          <p:nvPr/>
        </p:nvPicPr>
        <p:blipFill>
          <a:blip r:embed="rId2"/>
          <a:stretch>
            <a:fillRect/>
          </a:stretch>
        </p:blipFill>
        <p:spPr>
          <a:xfrm>
            <a:off x="432225" y="2082617"/>
            <a:ext cx="11327549" cy="4219511"/>
          </a:xfrm>
          <a:prstGeom prst="rect">
            <a:avLst/>
          </a:prstGeom>
        </p:spPr>
      </p:pic>
    </p:spTree>
    <p:extLst>
      <p:ext uri="{BB962C8B-B14F-4D97-AF65-F5344CB8AC3E}">
        <p14:creationId xmlns:p14="http://schemas.microsoft.com/office/powerpoint/2010/main" val="2133471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7E7119-4BA4-B485-605B-A51D86EA4C4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A577669-D6C7-34C8-D9B0-5F31D31792D3}"/>
              </a:ext>
            </a:extLst>
          </p:cNvPr>
          <p:cNvSpPr txBox="1"/>
          <p:nvPr/>
        </p:nvSpPr>
        <p:spPr>
          <a:xfrm>
            <a:off x="699713" y="248038"/>
            <a:ext cx="7063721" cy="1159200"/>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4000" b="1" kern="1200" dirty="0">
                <a:solidFill>
                  <a:srgbClr val="FFFFFF"/>
                </a:solidFill>
                <a:latin typeface="+mj-lt"/>
                <a:ea typeface="+mj-ea"/>
                <a:cs typeface="+mj-cs"/>
              </a:rPr>
              <a:t>Profile view: Sample 3 (Smaller Screen)</a:t>
            </a:r>
          </a:p>
        </p:txBody>
      </p:sp>
      <p:pic>
        <p:nvPicPr>
          <p:cNvPr id="3" name="Picture 2">
            <a:extLst>
              <a:ext uri="{FF2B5EF4-FFF2-40B4-BE49-F238E27FC236}">
                <a16:creationId xmlns:a16="http://schemas.microsoft.com/office/drawing/2014/main" id="{D4E269AA-6834-4022-ACE9-19E74E8102D0}"/>
              </a:ext>
            </a:extLst>
          </p:cNvPr>
          <p:cNvPicPr>
            <a:picLocks noChangeAspect="1"/>
          </p:cNvPicPr>
          <p:nvPr/>
        </p:nvPicPr>
        <p:blipFill>
          <a:blip r:embed="rId2"/>
          <a:stretch>
            <a:fillRect/>
          </a:stretch>
        </p:blipFill>
        <p:spPr>
          <a:xfrm>
            <a:off x="4396663" y="1576788"/>
            <a:ext cx="3366771" cy="5281211"/>
          </a:xfrm>
          <a:prstGeom prst="rect">
            <a:avLst/>
          </a:prstGeom>
        </p:spPr>
      </p:pic>
    </p:spTree>
    <p:extLst>
      <p:ext uri="{BB962C8B-B14F-4D97-AF65-F5344CB8AC3E}">
        <p14:creationId xmlns:p14="http://schemas.microsoft.com/office/powerpoint/2010/main" val="2629914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TotalTime>
  <Words>173</Words>
  <Application>Microsoft Office PowerPoint</Application>
  <PresentationFormat>Widescreen</PresentationFormat>
  <Paragraphs>14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Aptos Display</vt:lpstr>
      <vt:lpstr>Arial</vt:lpstr>
      <vt:lpstr>Office Theme</vt:lpstr>
      <vt:lpstr>Employee Directory Search</vt:lpstr>
      <vt:lpstr>Employee Directory Search</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Mohammad.Raza</dc:creator>
  <cp:lastModifiedBy>Mohammad.Raza</cp:lastModifiedBy>
  <cp:revision>1</cp:revision>
  <dcterms:created xsi:type="dcterms:W3CDTF">2025-04-06T01:41:00Z</dcterms:created>
  <dcterms:modified xsi:type="dcterms:W3CDTF">2025-04-06T02:25:49Z</dcterms:modified>
</cp:coreProperties>
</file>